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2" r:id="rId2"/>
    <p:sldId id="428" r:id="rId3"/>
    <p:sldId id="387" r:id="rId4"/>
    <p:sldId id="260" r:id="rId5"/>
    <p:sldId id="353" r:id="rId6"/>
    <p:sldId id="305" r:id="rId7"/>
    <p:sldId id="434" r:id="rId8"/>
    <p:sldId id="435" r:id="rId9"/>
    <p:sldId id="433" r:id="rId10"/>
    <p:sldId id="436" r:id="rId11"/>
    <p:sldId id="443" r:id="rId12"/>
    <p:sldId id="432" r:id="rId13"/>
    <p:sldId id="444" r:id="rId14"/>
    <p:sldId id="437" r:id="rId15"/>
    <p:sldId id="438" r:id="rId16"/>
    <p:sldId id="439" r:id="rId17"/>
    <p:sldId id="442" r:id="rId18"/>
    <p:sldId id="440" r:id="rId19"/>
    <p:sldId id="441" r:id="rId20"/>
    <p:sldId id="414" r:id="rId21"/>
    <p:sldId id="426" r:id="rId22"/>
    <p:sldId id="424" r:id="rId23"/>
    <p:sldId id="423" r:id="rId24"/>
    <p:sldId id="445" r:id="rId25"/>
    <p:sldId id="429" r:id="rId26"/>
    <p:sldId id="430" r:id="rId27"/>
    <p:sldId id="328" r:id="rId28"/>
    <p:sldId id="431" r:id="rId29"/>
    <p:sldId id="267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8"/>
    <p:restoredTop sz="94651"/>
  </p:normalViewPr>
  <p:slideViewPr>
    <p:cSldViewPr snapToGrid="0" snapToObjects="1">
      <p:cViewPr>
        <p:scale>
          <a:sx n="157" d="100"/>
          <a:sy n="157" d="100"/>
        </p:scale>
        <p:origin x="9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5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10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4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9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43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7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Switch/case is considered an antipattern. Use a robust object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35FC3-32BC-8944-9A93-91001972BA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04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9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What,</a:t>
            </a:r>
            <a:r>
              <a:rPr lang="en-US" sz="2400" b="1" baseline="0" dirty="0">
                <a:solidFill>
                  <a:schemeClr val="tx2"/>
                </a:solidFill>
              </a:rPr>
              <a:t> How and Duration: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aseline="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Introduce the topic with a brief explanation for the </a:t>
            </a:r>
            <a:r>
              <a:rPr lang="en-US" sz="2400" b="1" i="1" baseline="0" dirty="0">
                <a:solidFill>
                  <a:schemeClr val="tx2"/>
                </a:solidFill>
              </a:rPr>
              <a:t>What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Explain </a:t>
            </a:r>
            <a:r>
              <a:rPr lang="en-US" sz="2400" b="1" i="1" baseline="0" dirty="0">
                <a:solidFill>
                  <a:schemeClr val="tx2"/>
                </a:solidFill>
              </a:rPr>
              <a:t>How</a:t>
            </a:r>
            <a:r>
              <a:rPr lang="en-US" sz="2400" i="0" baseline="0" dirty="0">
                <a:solidFill>
                  <a:schemeClr val="tx2"/>
                </a:solidFill>
              </a:rPr>
              <a:t> you will cover the topic, for example: lecture, workbook activities, whiteboard exercises, assessments, group activities, demonstrations, videos, case studies, and so on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State or display the </a:t>
            </a:r>
            <a:r>
              <a:rPr lang="en-US" sz="2400" b="1" i="1" baseline="0" dirty="0">
                <a:solidFill>
                  <a:schemeClr val="tx2"/>
                </a:solidFill>
              </a:rPr>
              <a:t>Duration</a:t>
            </a:r>
            <a:r>
              <a:rPr lang="en-US" sz="2400" i="0" baseline="0" dirty="0">
                <a:solidFill>
                  <a:schemeClr val="tx2"/>
                </a:solidFill>
              </a:rPr>
              <a:t> of the training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Course title does NOT have to be the first slide, some start with the Interest generator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endParaRPr lang="en-US" sz="2400" i="0" baseline="0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Terminal</a:t>
            </a:r>
            <a:r>
              <a:rPr lang="en-US" sz="2400" b="1" baseline="0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Objective Guidelines: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Follow SMART criteria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Include goal, condition, and standard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Objective must align with final check on learning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Terminal objective</a:t>
            </a:r>
            <a:r>
              <a:rPr lang="en-US" sz="2400" baseline="0" dirty="0">
                <a:solidFill>
                  <a:schemeClr val="tx2"/>
                </a:solidFill>
              </a:rPr>
              <a:t> is the overarching goal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Each module will have a separate enabling objective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6" name="Rectangle 5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Each 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module (chapter, lesson, section) should have a separate title and adhere to the ABC Model (ABC is a continuous loop through entire training program)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A short class may only have one A, one B, and one C but longer courses may have a series of modules that follow ABC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Module objectives in B are enabling objectives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Use a variation of background colors in the body but ensure high contrast with text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-990600" y="57150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Dark background slides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 with high contrasting light text (white text on black) are preferred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Follow the slide design principles as much as possible but some exceptions may occur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Slide colors and formatting are not limited to the examples in this template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Creativity is encouraged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-990600" y="72684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redux.js.org/basics/act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hyperlink" Target="https://redux.js.org/basics/actions#action-creato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medium.com/@rossbulat/testing-in-react-with-jest-and-enzyme-an-introduction-99ce047dfcf8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edux-actions.js.org/introduction/tutorial" TargetMode="Externa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newline.co/fullstack-react/p/intro-to-flux-and-redux/" TargetMode="External"/><Relationship Id="rId4" Type="http://schemas.openxmlformats.org/officeDocument/2006/relationships/hyperlink" Target="https://medium.com/@rossbulat/testing-in-react-with-jest-and-enzyme-an-introduction-99ce047dfcf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hyperlink" Target="https://www.newline.co/fullstack-react/p/intro-to-flux-and-redux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redux.js.org/basics/actions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/>
              <a:t>Flux and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 Reducer?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function that receives the </a:t>
            </a:r>
            <a:r>
              <a:rPr lang="en-US" sz="2400" dirty="0" err="1">
                <a:solidFill>
                  <a:schemeClr val="bg1"/>
                </a:solidFill>
              </a:rPr>
              <a:t>previousState</a:t>
            </a:r>
            <a:r>
              <a:rPr lang="en-US" sz="2400" dirty="0">
                <a:solidFill>
                  <a:schemeClr val="bg1"/>
                </a:solidFill>
              </a:rPr>
              <a:t> and an action and then outputs the new state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Contains logic on how to update the state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1960318" y="6250193"/>
            <a:ext cx="34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E02FCA-BD06-AA4D-8970-4C5D05AAE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684" y="3978567"/>
            <a:ext cx="41529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FA1B6-5B6E-2944-B2B4-AAA11FCA9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48" y="2420206"/>
            <a:ext cx="4202533" cy="4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an Action Creator?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method that returns the appropriate action object.  Abstracts Action object out of program logic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Makes them portable and testable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3537184" y="6261344"/>
            <a:ext cx="518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https://redux.js.org/basics/actions#action-creators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2A6B41-E02A-CB46-A242-BCD37869D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742" y="3318779"/>
            <a:ext cx="3902926" cy="24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the Store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4217-B47C-E841-BB69-0916083A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467" y="1523052"/>
            <a:ext cx="8597900" cy="195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DFC97D-75F9-4E40-B540-20F4E56A6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067" y="3957235"/>
            <a:ext cx="40767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32B62-8DD4-914B-BFD7-FD3CF5269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267" y="5480431"/>
            <a:ext cx="6464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Dispatching an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623F3-6D0A-A94C-8CAB-F8853F15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05" y="1469346"/>
            <a:ext cx="41148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AEC1F-1CD5-4040-822B-0D3B07482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1" y="1469346"/>
            <a:ext cx="6527490" cy="50552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0494ED-A2BC-D94A-83FF-2956A4A79C74}"/>
              </a:ext>
            </a:extLst>
          </p:cNvPr>
          <p:cNvSpPr txBox="1">
            <a:spLocks/>
          </p:cNvSpPr>
          <p:nvPr/>
        </p:nvSpPr>
        <p:spPr>
          <a:xfrm>
            <a:off x="539385" y="2616505"/>
            <a:ext cx="4434059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 a call to an action creator method, passing it the action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Pass that call as the argument to </a:t>
            </a:r>
            <a:r>
              <a:rPr lang="en-US" sz="2400" dirty="0" err="1">
                <a:solidFill>
                  <a:schemeClr val="bg1"/>
                </a:solidFill>
              </a:rPr>
              <a:t>store.dispatch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9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Redux and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122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A7B94-261E-9F43-B0C0-F9CF8E9F702D}"/>
              </a:ext>
            </a:extLst>
          </p:cNvPr>
          <p:cNvSpPr txBox="1"/>
          <p:nvPr/>
        </p:nvSpPr>
        <p:spPr>
          <a:xfrm>
            <a:off x="4289465" y="2118731"/>
            <a:ext cx="36799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Yarn add redux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Yarn add react-redux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Yarn add redux-actions</a:t>
            </a:r>
          </a:p>
        </p:txBody>
      </p:sp>
    </p:spTree>
    <p:extLst>
      <p:ext uri="{BB962C8B-B14F-4D97-AF65-F5344CB8AC3E}">
        <p14:creationId xmlns:p14="http://schemas.microsoft.com/office/powerpoint/2010/main" val="121628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169-78B7-6442-8864-6C4DE7D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04" y="129539"/>
            <a:ext cx="11186220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Actions and Reducers using Redux-Actions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729EA-3FCF-ED40-89CB-C6831181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537" y="926368"/>
            <a:ext cx="4119566" cy="5931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4C01B-1E82-3E4C-AE14-1A8481CA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366" y="926368"/>
            <a:ext cx="4269084" cy="5931632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41227AE0-15E3-9649-AC0C-E08E451E7928}"/>
              </a:ext>
            </a:extLst>
          </p:cNvPr>
          <p:cNvSpPr/>
          <p:nvPr/>
        </p:nvSpPr>
        <p:spPr>
          <a:xfrm>
            <a:off x="2043708" y="2096429"/>
            <a:ext cx="3200400" cy="31780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169-78B7-6442-8864-6C4DE7D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4" y="319109"/>
            <a:ext cx="11186220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Actions and Reducers using Redux-Actions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84384-E2C4-734D-A0C8-85104DDF92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784" y="5424616"/>
            <a:ext cx="7058870" cy="11407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https://redux-actions.js.org/introduction/tutorial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729EA-3FCF-ED40-89CB-C6831181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827" y="909855"/>
            <a:ext cx="4064771" cy="585273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85048A-E866-7E4F-BD48-83DD119CC7F2}"/>
              </a:ext>
            </a:extLst>
          </p:cNvPr>
          <p:cNvSpPr txBox="1">
            <a:spLocks/>
          </p:cNvSpPr>
          <p:nvPr/>
        </p:nvSpPr>
        <p:spPr>
          <a:xfrm>
            <a:off x="1069133" y="1391052"/>
            <a:ext cx="4413405" cy="437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73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04792" indent="-30267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383108" indent="-2222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6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524920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3667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Single object with action creators and reducers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Action creators can be called by accessing the appropriate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Reducer property bundles reducers as a single object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171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7E8D90-ACDC-1548-97E7-758C275A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128"/>
            <a:ext cx="8372268" cy="5174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67771-138E-1E44-9736-19108326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Creating Store and Providing to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1599-BD34-6546-90E3-F90AAFBE7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8595" y="1255128"/>
            <a:ext cx="4413405" cy="437788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Do this in </a:t>
            </a:r>
            <a:r>
              <a:rPr lang="en-US" sz="2400" dirty="0" err="1"/>
              <a:t>index.js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Provider tag wraps &lt;App /&gt; and makes store available to entire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6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379D0-7732-604F-A1A9-DFFD66B2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5" y="74748"/>
            <a:ext cx="5668157" cy="6837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67771-138E-1E44-9736-19108326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450" y="280834"/>
            <a:ext cx="7410539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Connect Component to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1599-BD34-6546-90E3-F90AAFBE7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1708" y="1304554"/>
            <a:ext cx="4413405" cy="437788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Import connect from ‘react-redux’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Access store in a lifecycle method, calling </a:t>
            </a:r>
            <a:r>
              <a:rPr lang="en-US" sz="2400" dirty="0" err="1"/>
              <a:t>actionCreator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Connect method call on export injecting dispatch and exposing </a:t>
            </a:r>
            <a:r>
              <a:rPr lang="en-US" sz="2400" dirty="0" err="1"/>
              <a:t>actionCreator</a:t>
            </a:r>
            <a:r>
              <a:rPr lang="en-US" sz="2400" dirty="0"/>
              <a:t> to component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2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150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Redux in a React Application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Converting hello-react to Redux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5498" y="1204737"/>
            <a:ext cx="9596921" cy="5062247"/>
          </a:xfrm>
        </p:spPr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Install redux, react-redux, react-actions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Reorganize project structure into components, models, reducers and tests folders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reducer and action creator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getAllDevelopers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using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handleActions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from react-actions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store and provider for app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DisplayBios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component to store, accessing its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getAllDevelopers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action creator on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componentWillMount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reducer and action creator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addDevelopers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component to store, accessing its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addDevelopers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DC77-30DC-8741-BF5D-DF4DA370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devBios.js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6E8F4-1D5D-B540-B6E8-E3CC1509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54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66BE-3D87-8C4E-9667-A5AC7E8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index.js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B8BF6-C0C9-7645-8334-FA477F63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51" y="1067078"/>
            <a:ext cx="8745474" cy="57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A34B7-9A58-EB4E-861E-66A43A9C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269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DBDDA-5B1E-5441-B24A-BEBE90DE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41" y="233517"/>
            <a:ext cx="4704410" cy="607259"/>
          </a:xfrm>
        </p:spPr>
        <p:txBody>
          <a:bodyPr/>
          <a:lstStyle/>
          <a:p>
            <a:pPr algn="ctr"/>
            <a:r>
              <a:rPr lang="en-US" dirty="0" err="1"/>
              <a:t>DisplayBios.js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5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BDDA-5B1E-5441-B24A-BEBE90DE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865" y="716692"/>
            <a:ext cx="4704410" cy="607259"/>
          </a:xfrm>
        </p:spPr>
        <p:txBody>
          <a:bodyPr/>
          <a:lstStyle/>
          <a:p>
            <a:pPr algn="ctr"/>
            <a:r>
              <a:rPr lang="en-US" dirty="0" err="1"/>
              <a:t>AddDeveloper.js</a:t>
            </a:r>
            <a:r>
              <a:rPr lang="en-US" dirty="0"/>
              <a:t> (partial)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91BA0-3345-ED46-8354-834494BF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70" y="3624477"/>
            <a:ext cx="97282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05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936702" y="1636811"/>
            <a:ext cx="10359483" cy="320281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your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-React project into a React-Redux project.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action creators and reducer for Add, Edit, and Delete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store with those reducers and provide it to app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components and call action creators from lifecycle methods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599"/>
            <a:ext cx="11186220" cy="3798229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Actions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Reducers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Stores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Provider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Connect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150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Redux in a React application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58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wouldn’t an app use Redux?</a:t>
            </a:r>
          </a:p>
          <a:p>
            <a:r>
              <a:rPr lang="en-US" dirty="0"/>
              <a:t>How difficult was it to convert to Redux?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390903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 of Redux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Simplifies state handling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Reduces complexity of components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Most popular form of Flux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539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Actions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Reducers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Stores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Dispatching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React Implementation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5543E-8A0F-0841-B452-6B9D9EDE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356"/>
            <a:ext cx="12192000" cy="302996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Flux?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3027" y="5702375"/>
            <a:ext cx="11180064" cy="1155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https://www.newline.co/fullstack-react/p/intro-to-flux-and-redux/</a:t>
            </a: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Redux?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3027" y="5702375"/>
            <a:ext cx="11180064" cy="1155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https://www.newline.co/fullstack-react/p/intro-to-flux-and-redux/</a:t>
            </a: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28897-C1AC-3644-9BCA-5370C88B9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19350"/>
            <a:ext cx="11277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6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Actions, Reducers, and Store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89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an Action?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Object with a type attribute that is typically a string and other attributes made up of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 a verb along with a payload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D2B20-9308-3B43-955C-7439A236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918" y="3095298"/>
            <a:ext cx="4895079" cy="2913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4617456" y="6250193"/>
            <a:ext cx="34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72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4588</TotalTime>
  <Words>576</Words>
  <Application>Microsoft Macintosh PowerPoint</Application>
  <PresentationFormat>Widescreen</PresentationFormat>
  <Paragraphs>121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PowerPoint Presentation</vt:lpstr>
      <vt:lpstr>Course Objective:</vt:lpstr>
      <vt:lpstr>PowerPoint Presentation</vt:lpstr>
      <vt:lpstr>PowerPoint Presentation</vt:lpstr>
      <vt:lpstr>PowerPoint Presentation</vt:lpstr>
      <vt:lpstr>What is Flux?</vt:lpstr>
      <vt:lpstr>What is Redux?</vt:lpstr>
      <vt:lpstr>PowerPoint Presentation</vt:lpstr>
      <vt:lpstr>What is an Action?</vt:lpstr>
      <vt:lpstr>What is a Reducer?</vt:lpstr>
      <vt:lpstr>What is an Action Creator?</vt:lpstr>
      <vt:lpstr>What is the Store</vt:lpstr>
      <vt:lpstr>Dispatching an Action</vt:lpstr>
      <vt:lpstr>PowerPoint Presentation</vt:lpstr>
      <vt:lpstr>Installation</vt:lpstr>
      <vt:lpstr>Actions and Reducers using Redux-Actions</vt:lpstr>
      <vt:lpstr>Actions and Reducers using Redux-Actions</vt:lpstr>
      <vt:lpstr>Creating Store and Providing to App</vt:lpstr>
      <vt:lpstr>Connect Component to Store</vt:lpstr>
      <vt:lpstr>Code Along Practice – Converting hello-react to Redux</vt:lpstr>
      <vt:lpstr>devBios.js</vt:lpstr>
      <vt:lpstr>index.js</vt:lpstr>
      <vt:lpstr>DisplayBios.js</vt:lpstr>
      <vt:lpstr>AddDeveloper.js (partial)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70</cp:revision>
  <dcterms:created xsi:type="dcterms:W3CDTF">2019-12-05T00:16:50Z</dcterms:created>
  <dcterms:modified xsi:type="dcterms:W3CDTF">2019-12-12T22:54:55Z</dcterms:modified>
</cp:coreProperties>
</file>